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63" r:id="rId9"/>
    <p:sldId id="264" r:id="rId10"/>
  </p:sldIdLst>
  <p:sldSz cx="14630400" cy="8229600"/>
  <p:notesSz cx="8229600" cy="14630400"/>
  <p:embeddedFontLst>
    <p:embeddedFont>
      <p:font typeface="Roboto" panose="02000000000000000000" pitchFamily="2" charset="0"/>
      <p:regular r:id="rId12"/>
      <p:bold r:id="rId13"/>
    </p:embeddedFont>
    <p:embeddedFont>
      <p:font typeface="Saira Medium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02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8267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059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958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1" y="2473745"/>
            <a:ext cx="7714590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5400" dirty="0" err="1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DynamiX</a:t>
            </a:r>
            <a:r>
              <a:rPr lang="en-US" sz="54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 Football Player NFTs on Polygon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6280190" y="47003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Introducing our hackathon project: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DynamiX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NFTs for football enthusiasts. Mint unique, evolving player cards on the Polygon testnet. Experience the thrill of owning digital assets that update in real-time with player stats.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6AE909-5B81-1227-F694-64489F7554A3}"/>
              </a:ext>
            </a:extLst>
          </p:cNvPr>
          <p:cNvSpPr/>
          <p:nvPr/>
        </p:nvSpPr>
        <p:spPr>
          <a:xfrm>
            <a:off x="12790449" y="7727795"/>
            <a:ext cx="1761892" cy="412595"/>
          </a:xfrm>
          <a:prstGeom prst="rect">
            <a:avLst/>
          </a:prstGeom>
          <a:solidFill>
            <a:srgbClr val="0202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" name="Picture 9" descr="A blue and black logo&#10;&#10;Description automatically generated">
            <a:extLst>
              <a:ext uri="{FF2B5EF4-FFF2-40B4-BE49-F238E27FC236}">
                <a16:creationId xmlns:a16="http://schemas.microsoft.com/office/drawing/2014/main" id="{3474B167-BC6E-282D-3A81-3B2E98D9D7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2511" y="234176"/>
            <a:ext cx="3156625" cy="98206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734" y="949285"/>
            <a:ext cx="7564636" cy="687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Understanding Dynamic NFTs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6734" y="1967151"/>
            <a:ext cx="3691652" cy="3074789"/>
          </a:xfrm>
          <a:prstGeom prst="roundRect">
            <a:avLst>
              <a:gd name="adj" fmla="val 644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5" name="Text 2"/>
          <p:cNvSpPr/>
          <p:nvPr/>
        </p:nvSpPr>
        <p:spPr>
          <a:xfrm>
            <a:off x="6499622" y="2210038"/>
            <a:ext cx="27511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Self-Updating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99622" y="2685931"/>
            <a:ext cx="3205877" cy="1760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Dynamic NFTs automatically refresh their metadata, reflecting real-world changes. They evolve based on external data inputs, creating a living digital asset.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8414" y="1967151"/>
            <a:ext cx="3691652" cy="3074789"/>
          </a:xfrm>
          <a:prstGeom prst="roundRect">
            <a:avLst>
              <a:gd name="adj" fmla="val 644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8" name="Text 5"/>
          <p:cNvSpPr/>
          <p:nvPr/>
        </p:nvSpPr>
        <p:spPr>
          <a:xfrm>
            <a:off x="10411301" y="2210038"/>
            <a:ext cx="27511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Smart Contracts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411301" y="2685931"/>
            <a:ext cx="3205877" cy="2113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Powered by advanced smart contracts, these NFTs can modify their appearance, attributes, or value. They respond to predefined triggers or oracle-provided information.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56734" y="5261967"/>
            <a:ext cx="7603331" cy="2018228"/>
          </a:xfrm>
          <a:prstGeom prst="roundRect">
            <a:avLst>
              <a:gd name="adj" fmla="val 981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1" name="Text 8"/>
          <p:cNvSpPr/>
          <p:nvPr/>
        </p:nvSpPr>
        <p:spPr>
          <a:xfrm>
            <a:off x="6499622" y="5504855"/>
            <a:ext cx="27511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Enhanced Utility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99622" y="5980748"/>
            <a:ext cx="7117556" cy="105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Dynamic NFTs offer increased functionality compared to static NFTs. They provide ongoing value and engagement through their ability to change over time.</a:t>
            </a:r>
            <a:endParaRPr lang="en-US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7CFA26-AF7D-B8D6-8FD8-FBCC5B52D1F0}"/>
              </a:ext>
            </a:extLst>
          </p:cNvPr>
          <p:cNvSpPr/>
          <p:nvPr/>
        </p:nvSpPr>
        <p:spPr>
          <a:xfrm>
            <a:off x="12790449" y="7727795"/>
            <a:ext cx="1761892" cy="412595"/>
          </a:xfrm>
          <a:prstGeom prst="rect">
            <a:avLst/>
          </a:prstGeom>
          <a:solidFill>
            <a:srgbClr val="0202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Minting and Managing Your NFTs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651078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651078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40009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7" name="Text 4"/>
          <p:cNvSpPr/>
          <p:nvPr/>
        </p:nvSpPr>
        <p:spPr>
          <a:xfrm>
            <a:off x="1038939" y="2645569"/>
            <a:ext cx="12668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Connect MetaMask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Link your MetaMask wallet to our platform. Ensure you're on the Polygon testnet for seamless integration.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651078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40009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2" name="Text 9"/>
          <p:cNvSpPr/>
          <p:nvPr/>
        </p:nvSpPr>
        <p:spPr>
          <a:xfrm>
            <a:off x="1001197" y="4489013"/>
            <a:ext cx="202049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Mint Your NFT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Choose your favorite player and mint a unique Dynamic NFT. The process is quick and gas-efficient on Polygon.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651078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40009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7" name="Text 14"/>
          <p:cNvSpPr/>
          <p:nvPr/>
        </p:nvSpPr>
        <p:spPr>
          <a:xfrm>
            <a:off x="1002387" y="6332458"/>
            <a:ext cx="19978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Store and Monitor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Your NFT is safely stored in your wallet. Watch as it updates daily with fresh player statistics.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21176"/>
            <a:ext cx="71847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Enhanced Fan Engagement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6051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5" name="Text 2"/>
          <p:cNvSpPr/>
          <p:nvPr/>
        </p:nvSpPr>
        <p:spPr>
          <a:xfrm>
            <a:off x="983694" y="3445526"/>
            <a:ext cx="1303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605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Living Digital Assets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85093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NFTs evolve with real-world player performance, creating a dynamic collecting experience.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6051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9" name="Text 6"/>
          <p:cNvSpPr/>
          <p:nvPr/>
        </p:nvSpPr>
        <p:spPr>
          <a:xfrm>
            <a:off x="4836676" y="3445526"/>
            <a:ext cx="2078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6051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Personalized Connection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20526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Fans feel closer to their favorite players through these interactive digital representations.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291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143" y="3504962"/>
            <a:ext cx="5458420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User Journey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43" y="4514731"/>
            <a:ext cx="3275528" cy="8733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2385" y="5715476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Connect MetaMask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982385" y="6187559"/>
            <a:ext cx="2839045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securely link their blockchain wallet to our platform.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9672" y="4514731"/>
            <a:ext cx="3275528" cy="8733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7913" y="5715476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Mint Player NFT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257913" y="6187559"/>
            <a:ext cx="2839045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Fans choose and mint their desired player's dynamic NFT.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514731"/>
            <a:ext cx="3275528" cy="8733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442" y="5715476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Daily Updates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533442" y="6187559"/>
            <a:ext cx="2839045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NFTs automatically refresh with the latest player statistics and achievements.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728" y="4514731"/>
            <a:ext cx="3275528" cy="87332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970" y="5715476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Metaverse Showcase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08970" y="6187559"/>
            <a:ext cx="2839045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Collectors display their prized NFTs in the Chaarmi metaverse gallery.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A26654-711C-71B6-2BE0-3B8102E7EEE6}"/>
              </a:ext>
            </a:extLst>
          </p:cNvPr>
          <p:cNvSpPr/>
          <p:nvPr/>
        </p:nvSpPr>
        <p:spPr>
          <a:xfrm>
            <a:off x="12790449" y="7727795"/>
            <a:ext cx="1761892" cy="412595"/>
          </a:xfrm>
          <a:prstGeom prst="rect">
            <a:avLst/>
          </a:prstGeom>
          <a:solidFill>
            <a:srgbClr val="0202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4812" y="918210"/>
            <a:ext cx="7302103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Power of Dynamic Player NFTs</a:t>
            </a:r>
            <a:endParaRPr lang="en-US" sz="3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812" y="1748552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4812" y="2376964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Daily Updates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14812" y="2765108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NFTs refresh automatically with the latest player data. Stay current with your favorite athletes' performances.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812" y="3878104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14812" y="4506516"/>
            <a:ext cx="2402681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Enhanced Engagement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114812" y="4894659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Experience a new level of connection to players. Your NFT evolves with their real-world achievements.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4812" y="6007656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14812" y="6636068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Unique Collections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14812" y="7024211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 a dynamic, one-of-a-kind NFT portfolio. Each piece is as unique as the player it represents.</a:t>
            </a:r>
            <a:endParaRPr lang="en-US" sz="1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EE3BE3-7E1A-ADAA-74FC-9C9099747B5B}"/>
              </a:ext>
            </a:extLst>
          </p:cNvPr>
          <p:cNvSpPr/>
          <p:nvPr/>
        </p:nvSpPr>
        <p:spPr>
          <a:xfrm>
            <a:off x="12790449" y="7727795"/>
            <a:ext cx="1761892" cy="412595"/>
          </a:xfrm>
          <a:prstGeom prst="rect">
            <a:avLst/>
          </a:prstGeom>
          <a:solidFill>
            <a:srgbClr val="0202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94979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Showcase in the Chaarmi Metaverse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Exclusive NFT Gallery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Display your prized Dynamic NFTs in our dedicated Chaarmi metaverse gallery. Showcase your collection to other enthusiasts in a cutting-edge virtual environment.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9176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Interactive Experience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Walk through the gallery and interact with NFTs. View real-time stats and animations. Connect with fellow collectors and share your passion for football.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34950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Cross-Platform Integration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Seamlessly connect your wallet to the Chaarmi metaverse. Your NFTs automatically appear in your personal gallery space, ready for display.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9F4EFF-54DF-8960-F15D-2C15366236CA}"/>
              </a:ext>
            </a:extLst>
          </p:cNvPr>
          <p:cNvSpPr/>
          <p:nvPr/>
        </p:nvSpPr>
        <p:spPr>
          <a:xfrm>
            <a:off x="12790449" y="7727795"/>
            <a:ext cx="1761892" cy="412595"/>
          </a:xfrm>
          <a:prstGeom prst="rect">
            <a:avLst/>
          </a:prstGeom>
          <a:solidFill>
            <a:srgbClr val="0202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86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954" y="3389947"/>
            <a:ext cx="5557480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Competitive Edge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7954" y="4418052"/>
            <a:ext cx="13074491" cy="3203138"/>
          </a:xfrm>
          <a:prstGeom prst="roundRect">
            <a:avLst>
              <a:gd name="adj" fmla="val 624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5" name="Shape 2"/>
          <p:cNvSpPr/>
          <p:nvPr/>
        </p:nvSpPr>
        <p:spPr>
          <a:xfrm>
            <a:off x="785574" y="4425672"/>
            <a:ext cx="13057942" cy="6375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6" name="Text 3"/>
          <p:cNvSpPr/>
          <p:nvPr/>
        </p:nvSpPr>
        <p:spPr>
          <a:xfrm>
            <a:off x="1009174" y="4566642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365194" y="4566642"/>
            <a:ext cx="390001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Collectibles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717405" y="4566642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Dynamic NFTs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85574" y="5063252"/>
            <a:ext cx="13057942" cy="63758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0" name="Text 7"/>
          <p:cNvSpPr/>
          <p:nvPr/>
        </p:nvSpPr>
        <p:spPr>
          <a:xfrm>
            <a:off x="1009174" y="5204222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Updates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365194" y="5204222"/>
            <a:ext cx="390001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717405" y="5204222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85574" y="5700832"/>
            <a:ext cx="13057942" cy="6375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4" name="Text 11"/>
          <p:cNvSpPr/>
          <p:nvPr/>
        </p:nvSpPr>
        <p:spPr>
          <a:xfrm>
            <a:off x="1009174" y="5841802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Blockchain Security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365194" y="5841802"/>
            <a:ext cx="390001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717405" y="5841802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85574" y="6338411"/>
            <a:ext cx="13057942" cy="63758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8" name="Text 15"/>
          <p:cNvSpPr/>
          <p:nvPr/>
        </p:nvSpPr>
        <p:spPr>
          <a:xfrm>
            <a:off x="1009174" y="6479381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Metaverse Integration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5365194" y="6479381"/>
            <a:ext cx="390001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9717405" y="6479381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Yes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785574" y="6975991"/>
            <a:ext cx="13057942" cy="6375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2" name="Text 19"/>
          <p:cNvSpPr/>
          <p:nvPr/>
        </p:nvSpPr>
        <p:spPr>
          <a:xfrm>
            <a:off x="1009174" y="7116961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Elements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5365194" y="7116961"/>
            <a:ext cx="390001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Limited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9717405" y="7116961"/>
            <a:ext cx="390382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Extensive</a:t>
            </a:r>
            <a:endParaRPr lang="en-US" sz="175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B215AFF-6337-215E-8BB0-DE06B461C5DA}"/>
              </a:ext>
            </a:extLst>
          </p:cNvPr>
          <p:cNvSpPr/>
          <p:nvPr/>
        </p:nvSpPr>
        <p:spPr>
          <a:xfrm>
            <a:off x="12790449" y="7727795"/>
            <a:ext cx="1761892" cy="412595"/>
          </a:xfrm>
          <a:prstGeom prst="rect">
            <a:avLst/>
          </a:prstGeom>
          <a:solidFill>
            <a:srgbClr val="0202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020" y="739378"/>
            <a:ext cx="6189702" cy="650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Why Chaarmi Metaverse?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020" y="1702713"/>
            <a:ext cx="520660" cy="5206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9020" y="2431613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Quick Setup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29020" y="2881908"/>
            <a:ext cx="768596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Effortlessly integrate your NFTs into the Chaarmi metaverse within minutes.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020" y="3840123"/>
            <a:ext cx="520660" cy="5206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29020" y="4569023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Cost-Effective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29020" y="5019318"/>
            <a:ext cx="768596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Affordable entry and maintenance costs for both creators and collectors.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020" y="5977533"/>
            <a:ext cx="520660" cy="5206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9020" y="6706433"/>
            <a:ext cx="2706053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Seamless Marketplace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29020" y="7156728"/>
            <a:ext cx="768596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Easy linking of NFTs to buy/sell platforms, enhancing liquidity and value.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519</Words>
  <Application>Microsoft Office PowerPoint</Application>
  <PresentationFormat>Custom</PresentationFormat>
  <Paragraphs>81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Saira Medium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Sahil Vipin Gurnani</cp:lastModifiedBy>
  <cp:revision>3</cp:revision>
  <dcterms:created xsi:type="dcterms:W3CDTF">2024-11-10T03:51:16Z</dcterms:created>
  <dcterms:modified xsi:type="dcterms:W3CDTF">2024-11-10T13:49:15Z</dcterms:modified>
</cp:coreProperties>
</file>